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28FC-53C6-433A-A9E9-0F498EA136A5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55A6-93DD-4AF3-AAD5-29FE6986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b="0" dirty="0" smtClean="0">
                <a:latin typeface="+mj-ea"/>
                <a:ea typeface="+mj-ea"/>
              </a:rPr>
              <a:t>丼物（どんぶりもの</a:t>
            </a:r>
            <a:r>
              <a:rPr lang="ja-JP" dirty="0" smtClean="0">
                <a:latin typeface="+mj-ea"/>
                <a:ea typeface="+mj-ea"/>
              </a:rPr>
              <a:t>）とは、</a:t>
            </a:r>
            <a:r>
              <a:rPr lang="ja-JP" altLang="en-US" dirty="0" smtClean="0">
                <a:latin typeface="+mj-ea"/>
                <a:ea typeface="+mj-ea"/>
              </a:rPr>
              <a:t>ご飯とおかず</a:t>
            </a:r>
            <a:r>
              <a:rPr lang="ja-JP" dirty="0" smtClean="0">
                <a:latin typeface="+mj-ea"/>
                <a:ea typeface="+mj-ea"/>
              </a:rPr>
              <a:t>を別の器に入れて食べていたものを、一つの</a:t>
            </a:r>
            <a:r>
              <a:rPr lang="ja-JP" altLang="en-US" dirty="0" smtClean="0">
                <a:latin typeface="+mj-ea"/>
                <a:ea typeface="+mj-ea"/>
              </a:rPr>
              <a:t>丼</a:t>
            </a:r>
            <a:r>
              <a:rPr lang="ja-JP" dirty="0" smtClean="0">
                <a:latin typeface="+mj-ea"/>
                <a:ea typeface="+mj-ea"/>
              </a:rPr>
              <a:t>に</a:t>
            </a:r>
            <a:r>
              <a:rPr lang="ja-JP" altLang="en-US" dirty="0" smtClean="0">
                <a:latin typeface="+mj-ea"/>
                <a:ea typeface="+mj-ea"/>
              </a:rPr>
              <a:t>盛った（さか</a:t>
            </a:r>
            <a:r>
              <a:rPr lang="ja-JP" dirty="0" smtClean="0">
                <a:latin typeface="+mj-ea"/>
                <a:ea typeface="+mj-ea"/>
              </a:rPr>
              <a:t>った</a:t>
            </a:r>
            <a:r>
              <a:rPr lang="ja-JP" altLang="en-US" dirty="0" smtClean="0">
                <a:latin typeface="+mj-ea"/>
                <a:ea typeface="+mj-ea"/>
              </a:rPr>
              <a:t>）</a:t>
            </a:r>
            <a:r>
              <a:rPr lang="ja-JP" dirty="0" smtClean="0">
                <a:latin typeface="+mj-ea"/>
                <a:ea typeface="+mj-ea"/>
              </a:rPr>
              <a:t>日本の料理の一つである。</a:t>
            </a:r>
            <a:r>
              <a:rPr lang="ja-JP" altLang="en-US" dirty="0" smtClean="0">
                <a:latin typeface="+mj-ea"/>
                <a:ea typeface="+mj-ea"/>
              </a:rPr>
              <a:t>　他に色々な丼物の料理があります。基本はご飯の上におかずが乗っていることです。</a:t>
            </a:r>
            <a:endParaRPr lang="en-US" altLang="ja-JP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endParaRPr lang="en-US" dirty="0"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1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、重箱中に飯を入れ鰻のかば焼き（　　　　）を載せ、上から蒲焼のタレをかけた料理の一つ。うなぎはとても健康に良いと言われています。タンパク質、ビタミン</a:t>
            </a:r>
            <a:r>
              <a:rPr lang="en-US" altLang="ja-JP" dirty="0" smtClean="0"/>
              <a:t>A</a:t>
            </a:r>
            <a:r>
              <a:rPr lang="ja-JP" altLang="en-US" dirty="0" smtClean="0"/>
              <a:t>をはじめ、びたみん</a:t>
            </a:r>
            <a:r>
              <a:rPr lang="en-US" altLang="ja-JP" dirty="0" smtClean="0"/>
              <a:t>B1</a:t>
            </a:r>
            <a:r>
              <a:rPr lang="ja-JP" altLang="en-US" dirty="0" smtClean="0"/>
              <a:t>、</a:t>
            </a:r>
            <a:r>
              <a:rPr lang="en-US" altLang="ja-JP" dirty="0" smtClean="0"/>
              <a:t>B2</a:t>
            </a:r>
            <a:r>
              <a:rPr lang="ja-JP" altLang="en-US" dirty="0" smtClean="0"/>
              <a:t>、</a:t>
            </a:r>
            <a:r>
              <a:rPr lang="en-US" altLang="ja-JP" dirty="0" smtClean="0"/>
              <a:t>D</a:t>
            </a:r>
            <a:r>
              <a:rPr lang="ja-JP" altLang="en-US" dirty="0" smtClean="0"/>
              <a:t>、</a:t>
            </a:r>
            <a:r>
              <a:rPr lang="en-US" altLang="ja-JP" dirty="0" smtClean="0"/>
              <a:t>E</a:t>
            </a:r>
            <a:r>
              <a:rPr lang="ja-JP" altLang="en-US" dirty="0" smtClean="0"/>
              <a:t>、さらにはカルシウム、鉄分と体に必要な栄養素（えいようす）がこれでもかというほど含まれている食品です。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日本の焼き飯は日本米デ作りますが、今は外国米を使って、様々な米料理があります。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もち米は、粘りの強い品種で、普通の米とはかなり違います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実は、おはぎとぼたもちは基本的に同じもので、違うのは食べる時期だけなのです。ぼたもちは春の季節で御萩（おはぎ）はあきの季節に食べます。</a:t>
            </a:r>
            <a:endParaRPr lang="en-US" altLang="ja-JP" dirty="0" smtClean="0"/>
          </a:p>
          <a:p>
            <a:r>
              <a:rPr lang="ja-JP" altLang="en-US" dirty="0" smtClean="0"/>
              <a:t>もちはいろいろな種類があります。白いもち、さくらもち、だいふくなどがあります</a:t>
            </a:r>
            <a:r>
              <a:rPr lang="ja-JP" altLang="en-US" dirty="0" smtClean="0"/>
              <a:t>。その他、おずけもちやつゆもちは味噌汁に入れるもちなどがあります。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お米はご存知のように日本人の主食です。信じられないほど、様々な料理をできるとても効率的な一つの食材です。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具入りごはんは色々な具が入っているご飯のことです。例えば、栗ごはん（米に皮をむいた栗と塩や酒など加えて炊く）、松茸ご飯、いかめしや釜飯</a:t>
            </a:r>
            <a:r>
              <a:rPr lang="en-US" altLang="ja-JP" dirty="0" smtClean="0"/>
              <a:t>(</a:t>
            </a:r>
            <a:r>
              <a:rPr lang="ja-JP" altLang="en-US" dirty="0" smtClean="0"/>
              <a:t>松茸、鶏肉などの具を載せ（のせ）一人用のかまで炊く）があります。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昔は食べ物がなかった時代、ごはんに梅干し入れてお茶をかけていたようですが、現在は色々な食材で作られています。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おかゆは生お米に多めに水を入れて炊きます。食欲が無いときか、病院でよく出されています。雑炊はおじやとも呼ばれています。こちらは、一度炊いたご飯を肉類、魚類、きのこや野菜などの具を加えて、味噌などのちょうみりょうと炊き上げたものです。ようするに、お米から作るのがおかゆで、ご飯から作るのがおじやで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おのぎりはおむすびとも呼ばれています。様々な具を味わうことができます。日本人はおにぎり一個で食事を済ませることができます。忙しいときに、私はそれはとても便利だと思います。</a:t>
            </a:r>
            <a:endParaRPr lang="en-US" altLang="ja-JP" dirty="0" smtClean="0"/>
          </a:p>
          <a:p>
            <a:r>
              <a:rPr lang="ja-JP" altLang="en-US" dirty="0" smtClean="0"/>
              <a:t>もう一つの料理が簡単で時間がかからないのは、卵かけご飯です。お金もかからなくて、簡単にできます。この料理は日本人独特なな料理と思います。ほとんど国は生卵をたべないからです。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にぎりずしはにぎった酢飯（すめし）の上に具をのせたすしです。軍艦巻きは酢飯をのりで巻いてその上にすし種をのせます。太巻きは酢ごはんを一枚のりに載せ、色々な具を中心において巻きます。細巻きは一枚ののりを半分に切って、太巻きのように巻きます。細巻きの場合はぐが一つか二つしかありません。（納豆、たくわん、梅きゅうりなど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いなり寿司は油揚げの中にすしごはんをいれています。　押しずし酢飯と具を木箱に重ね、圧力をかけてすき間を詰た（つめた）料理です。ちらし寿司は</a:t>
            </a:r>
            <a:r>
              <a:rPr lang="ja-JP" altLang="en-US" dirty="0" smtClean="0">
                <a:effectLst/>
              </a:rPr>
              <a:t>酢飯の上に、レンコン、絹さやなどの野菜、玉子焼きなどの具財をよく散らし、並べた寿司をいっています。五目寿司は基本的には、酢飯に、野菜や魚貝類など数多くの具財を混ぜ込んだ寿司をいいます。</a:t>
            </a:r>
            <a:br>
              <a:rPr lang="ja-JP" altLang="en-US" dirty="0" smtClean="0">
                <a:effectLst/>
              </a:rPr>
            </a:br>
            <a:r>
              <a:rPr lang="ja-JP" altLang="en-US" dirty="0" smtClean="0">
                <a:effectLst/>
              </a:rPr>
              <a:t>かやく寿司、混ぜ寿司、ばら寿司とも呼ばれています。</a:t>
            </a:r>
            <a:br>
              <a:rPr lang="ja-JP" altLang="en-US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55A6-93DD-4AF3-AAD5-29FE698661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0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A3DEF0-245E-46FB-85F4-6F0FDFD237C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A09D85-D1DF-4B87-B630-6C3977BE3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579659" cy="1731982"/>
          </a:xfrm>
        </p:spPr>
        <p:txBody>
          <a:bodyPr/>
          <a:lstStyle/>
          <a:p>
            <a:r>
              <a:rPr lang="ja-JP" altLang="en-US" dirty="0" smtClean="0"/>
              <a:t>日本の食べ物（お米）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57800"/>
            <a:ext cx="6400800" cy="643662"/>
          </a:xfrm>
        </p:spPr>
        <p:txBody>
          <a:bodyPr/>
          <a:lstStyle/>
          <a:p>
            <a:r>
              <a:rPr lang="ja-JP" altLang="en-US" smtClean="0"/>
              <a:t>Ｂｙ　アデリア・ホーニック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1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0" y="551812"/>
            <a:ext cx="5680921" cy="1054250"/>
          </a:xfrm>
        </p:spPr>
        <p:txBody>
          <a:bodyPr/>
          <a:lstStyle/>
          <a:p>
            <a:r>
              <a:rPr lang="ja-JP" altLang="en-US" dirty="0" smtClean="0"/>
              <a:t>どんぶり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12" y="4348244"/>
            <a:ext cx="1981200" cy="148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76582"/>
            <a:ext cx="1989627" cy="149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188308"/>
            <a:ext cx="2019300" cy="148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88307"/>
            <a:ext cx="2024037" cy="1484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72355"/>
            <a:ext cx="2024037" cy="1318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6" y="4348244"/>
            <a:ext cx="2001714" cy="13667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4869" y="141553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ご飯の上におかずが乗っかる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5380" y="377773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牛丼　　　　　　　　　　カツ丼　　　　　　　　　　天丼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6057" y="591133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親子丼　　　　　　　　　イクラ丼　　　　　　　　　豚丼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365" y="633342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この他：マグロ丼、焼き肉丼、うに丼と様々ある。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うな重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" y="2438401"/>
            <a:ext cx="3241249" cy="2427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うなぎ </a:t>
            </a:r>
            <a:r>
              <a:rPr lang="en-US" altLang="ja-JP" dirty="0" smtClean="0"/>
              <a:t>= eel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383996"/>
            <a:ext cx="472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栄養素（えいようす）</a:t>
            </a:r>
            <a:r>
              <a:rPr lang="en-US" altLang="ja-JP" dirty="0" smtClean="0"/>
              <a:t>= nutrient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743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タンパク質、ビタミン</a:t>
            </a:r>
            <a:r>
              <a:rPr lang="en-US" altLang="ja-JP" dirty="0"/>
              <a:t>A</a:t>
            </a:r>
            <a:r>
              <a:rPr lang="ja-JP" altLang="en-US" dirty="0"/>
              <a:t>をはじめ、びたみん</a:t>
            </a:r>
            <a:r>
              <a:rPr lang="en-US" altLang="ja-JP" dirty="0"/>
              <a:t>B1</a:t>
            </a:r>
            <a:r>
              <a:rPr lang="ja-JP" altLang="en-US" dirty="0"/>
              <a:t>、</a:t>
            </a:r>
            <a:r>
              <a:rPr lang="en-US" altLang="ja-JP" dirty="0"/>
              <a:t>B2</a:t>
            </a:r>
            <a:r>
              <a:rPr lang="ja-JP" altLang="en-US" dirty="0"/>
              <a:t>、</a:t>
            </a:r>
            <a:r>
              <a:rPr lang="en-US" altLang="ja-JP" dirty="0"/>
              <a:t>D</a:t>
            </a:r>
            <a:r>
              <a:rPr lang="ja-JP" altLang="en-US" dirty="0"/>
              <a:t>、</a:t>
            </a:r>
            <a:r>
              <a:rPr lang="en-US" altLang="ja-JP" dirty="0"/>
              <a:t>E</a:t>
            </a:r>
            <a:r>
              <a:rPr lang="ja-JP" altLang="en-US" dirty="0"/>
              <a:t>、さらにはカルシウム、鉄</a:t>
            </a:r>
            <a:r>
              <a:rPr lang="ja-JP" altLang="en-US" dirty="0" smtClean="0"/>
              <a:t>分</a:t>
            </a:r>
            <a:endParaRPr lang="en-US" altLang="ja-JP" dirty="0"/>
          </a:p>
          <a:p>
            <a:endParaRPr lang="en-US" dirty="0" smtClean="0"/>
          </a:p>
          <a:p>
            <a:r>
              <a:rPr lang="ja-JP" altLang="en-US" dirty="0"/>
              <a:t>栄養素</a:t>
            </a:r>
          </a:p>
          <a:p>
            <a:r>
              <a:rPr lang="ja-JP" altLang="en-US" dirty="0"/>
              <a:t>これでもかというほど含まれて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7" y="2222251"/>
            <a:ext cx="1828800" cy="12994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やきめし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5" y="2191342"/>
            <a:ext cx="1776045" cy="133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284" y="35783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チャーハン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7369" y="35783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ピラフ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7007" y="562406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リゾート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2167787"/>
            <a:ext cx="1805168" cy="1353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1103946" y="3578331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焼き飯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6" y="4070103"/>
            <a:ext cx="1969291" cy="1387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4801"/>
            <a:ext cx="1842007" cy="1342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5" y="4070103"/>
            <a:ext cx="1773398" cy="14318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74788" y="56240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パエリア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07369" y="5624063"/>
            <a:ext cx="11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グラタン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986" y="60080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外国から様々な料理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99692"/>
            <a:ext cx="7745505" cy="387781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・ねばりのつよい品種（ひんしゅ）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</a:t>
            </a:r>
            <a:r>
              <a:rPr lang="ja-JP" altLang="en-US" dirty="0"/>
              <a:t>赤</a:t>
            </a:r>
            <a:r>
              <a:rPr lang="ja-JP" altLang="en-US" dirty="0" smtClean="0"/>
              <a:t>飯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sz="2000" dirty="0" smtClean="0"/>
              <a:t>めだたさのお祝い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もち米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Glutinous rice)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9" y="2133600"/>
            <a:ext cx="2057400" cy="154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7" y="2133600"/>
            <a:ext cx="2062163" cy="121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もち米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-1046"/>
          <a:stretch/>
        </p:blipFill>
        <p:spPr>
          <a:xfrm>
            <a:off x="5257800" y="3414472"/>
            <a:ext cx="3362325" cy="1491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14472"/>
            <a:ext cx="1926530" cy="1443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281212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ja-JP" altLang="en-US" sz="2400" dirty="0" smtClean="0"/>
              <a:t>おはぎとぼたもち</a:t>
            </a:r>
            <a:endParaRPr lang="en-US" altLang="ja-JP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ja-JP" altLang="en-US" sz="2400" dirty="0" smtClean="0"/>
              <a:t>・</a:t>
            </a:r>
            <a:r>
              <a:rPr lang="ja-JP" altLang="en-US" sz="2400" dirty="0" smtClean="0"/>
              <a:t>も</a:t>
            </a:r>
            <a:r>
              <a:rPr lang="ja-JP" altLang="en-US" sz="2400" dirty="0" smtClean="0"/>
              <a:t>ち</a:t>
            </a:r>
            <a:r>
              <a:rPr lang="en-US" altLang="ja-JP" sz="2400" dirty="0" smtClean="0"/>
              <a:t>(rice cake)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ja-JP" altLang="en-US" sz="2400" dirty="0"/>
              <a:t>・おずけも</a:t>
            </a:r>
            <a:r>
              <a:rPr lang="ja-JP" altLang="en-US" sz="2400" dirty="0" smtClean="0"/>
              <a:t>ち、つゆもち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（味噌汁）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114926"/>
            <a:ext cx="2133601" cy="1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名産弁当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6" y="2168525"/>
            <a:ext cx="2339474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3" y="21336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036998" y="4175125"/>
            <a:ext cx="228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博多明太弁当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3886" y="4359791"/>
            <a:ext cx="233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北海道海鮮丼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368534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海鮮丼</a:t>
            </a:r>
            <a:r>
              <a:rPr lang="ja-JP" altLang="en-US" dirty="0" smtClean="0"/>
              <a:t>　＝</a:t>
            </a:r>
            <a:r>
              <a:rPr lang="en-US" altLang="ja-JP" dirty="0" smtClean="0"/>
              <a:t> seafood bowl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5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日本</a:t>
            </a:r>
            <a:r>
              <a:rPr lang="ja-JP" altLang="en-US" dirty="0" smtClean="0"/>
              <a:t>人の主食</a:t>
            </a:r>
            <a:endParaRPr lang="en-US" dirty="0" smtClean="0"/>
          </a:p>
          <a:p>
            <a:endParaRPr lang="en-US" dirty="0"/>
          </a:p>
          <a:p>
            <a:r>
              <a:rPr lang="ja-JP" altLang="en-US" dirty="0" smtClean="0"/>
              <a:t>効率的（こうりつてき）</a:t>
            </a:r>
            <a:endParaRPr lang="en-US" dirty="0"/>
          </a:p>
          <a:p>
            <a:endParaRPr lang="en-US" dirty="0" smtClean="0"/>
          </a:p>
          <a:p>
            <a:r>
              <a:rPr lang="ja-JP" altLang="en-US" dirty="0" smtClean="0"/>
              <a:t>紹介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ja-JP" altLang="en-US" dirty="0"/>
              <a:t>効率</a:t>
            </a:r>
            <a:r>
              <a:rPr lang="ja-JP" altLang="en-US" dirty="0" smtClean="0"/>
              <a:t>的 </a:t>
            </a:r>
            <a:r>
              <a:rPr lang="en-US" altLang="ja-JP" dirty="0" smtClean="0"/>
              <a:t>=</a:t>
            </a:r>
            <a:r>
              <a:rPr lang="ja-JP" altLang="en-US" dirty="0" smtClean="0"/>
              <a:t> </a:t>
            </a:r>
            <a:r>
              <a:rPr lang="en-US" altLang="ja-JP" dirty="0" smtClean="0"/>
              <a:t>efficient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84" y="2286000"/>
            <a:ext cx="3836316" cy="28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715000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白米（はくまい）</a:t>
            </a:r>
            <a:r>
              <a:rPr lang="en-US" altLang="ja-JP" dirty="0" smtClean="0"/>
              <a:t>(white rice)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銀シャリ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玄</a:t>
            </a:r>
            <a:r>
              <a:rPr lang="ja-JP" altLang="en-US" dirty="0" smtClean="0"/>
              <a:t>米</a:t>
            </a:r>
            <a:r>
              <a:rPr lang="ja-JP" altLang="en-US" dirty="0"/>
              <a:t>（げんまい）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ja-JP" altLang="en-US" dirty="0" smtClean="0"/>
              <a:t>ご飯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4969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67100"/>
            <a:ext cx="2466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006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具入りご飯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1981200"/>
            <a:ext cx="2590800" cy="2133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49" y="1981200"/>
            <a:ext cx="2590800" cy="198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8" y="4419600"/>
            <a:ext cx="2604207" cy="2035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62" y="4419600"/>
            <a:ext cx="2684587" cy="2068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2133600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栗ごはん（くり）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228600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いかめし</a:t>
            </a:r>
            <a:endParaRPr lang="en-US" altLang="ja-JP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539586"/>
            <a:ext cx="461665" cy="2470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松茸</a:t>
            </a:r>
            <a:r>
              <a:rPr lang="ja-JP" altLang="en-US" smtClean="0"/>
              <a:t>ご飯（まつたけ）</a:t>
            </a:r>
            <a:endParaRPr lang="en-US" altLang="ja-JP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850832" y="4724400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/>
              <a:t>釜</a:t>
            </a:r>
            <a:r>
              <a:rPr lang="ja-JP" altLang="en-US" dirty="0" smtClean="0"/>
              <a:t>飯（かまめし）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650334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窯　</a:t>
            </a:r>
            <a:r>
              <a:rPr lang="en-US" altLang="ja-JP" dirty="0" smtClean="0"/>
              <a:t>= kettle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</a:t>
            </a:r>
            <a:r>
              <a:rPr lang="ja-JP" altLang="en-US" dirty="0"/>
              <a:t>茶</a:t>
            </a:r>
            <a:r>
              <a:rPr lang="ja-JP" altLang="en-US" dirty="0" smtClean="0"/>
              <a:t>ず</a:t>
            </a:r>
            <a:r>
              <a:rPr lang="ja-JP" altLang="en-US" dirty="0"/>
              <a:t>け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251918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5" y="3677627"/>
            <a:ext cx="2238532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892669" y="246028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梅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12731" y="3106616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/>
              <a:t>鮭（しゃけ）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27782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・様々な味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5029200"/>
            <a:ext cx="2215753" cy="16596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88124" y="5277827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200" dirty="0" smtClean="0"/>
              <a:t>山菜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469" y="620934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山菜</a:t>
            </a:r>
            <a:r>
              <a:rPr lang="en-US" altLang="ja-JP" dirty="0" smtClean="0"/>
              <a:t>=wild vegetable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55760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ja-JP" altLang="en-US" dirty="0"/>
              <a:t>おか</a:t>
            </a:r>
            <a:r>
              <a:rPr lang="ja-JP" altLang="en-US" dirty="0" smtClean="0"/>
              <a:t>ゆ　　雑</a:t>
            </a:r>
            <a:r>
              <a:rPr lang="ja-JP" altLang="en-US" dirty="0"/>
              <a:t>炊、おじや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72" y="22860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34" y="4495800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1816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・おかゆ（米から）</a:t>
            </a:r>
            <a:endParaRPr lang="en-US" altLang="ja-JP" dirty="0" smtClean="0"/>
          </a:p>
          <a:p>
            <a:r>
              <a:rPr lang="ja-JP" altLang="en-US" dirty="0"/>
              <a:t>・おじ</a:t>
            </a:r>
            <a:r>
              <a:rPr lang="ja-JP" altLang="en-US" dirty="0" smtClean="0"/>
              <a:t>や（ご飯から）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ごはん料理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2520462"/>
            <a:ext cx="457200" cy="152400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おにぎり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329934"/>
            <a:ext cx="2609850" cy="1981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1400" y="2505835"/>
            <a:ext cx="457200" cy="16764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卵かけご飯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29934"/>
            <a:ext cx="2352675" cy="1981200"/>
          </a:xfrm>
        </p:spPr>
      </p:pic>
      <p:sp>
        <p:nvSpPr>
          <p:cNvPr id="10" name="TextBox 9"/>
          <p:cNvSpPr txBox="1"/>
          <p:nvPr/>
        </p:nvSpPr>
        <p:spPr>
          <a:xfrm>
            <a:off x="709246" y="4734561"/>
            <a:ext cx="7672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おのぎり、おむすび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シャケ、梅、納豆、チッキンマヨネーズ、その他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r>
              <a:rPr lang="ja-JP" altLang="en-US" dirty="0" smtClean="0"/>
              <a:t>卵かけご飯　（日本独特）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324600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独特（どくとく）</a:t>
            </a:r>
            <a:r>
              <a:rPr lang="en-US" altLang="ja-JP" dirty="0" smtClean="0"/>
              <a:t>=  characteristic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3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お寿司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388828"/>
            <a:ext cx="2619375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243840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88828"/>
            <a:ext cx="2476500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0731" y="2356338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にぎりずし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199" y="4617428"/>
            <a:ext cx="461665" cy="129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太巻き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199" y="2209800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軍艦（ぐんかん）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17910" y="4641974"/>
            <a:ext cx="461665" cy="13415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細巻き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414" y="6286472"/>
            <a:ext cx="40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海産</a:t>
            </a:r>
            <a:r>
              <a:rPr lang="ja-JP" altLang="en-US" dirty="0" smtClean="0"/>
              <a:t>物</a:t>
            </a:r>
            <a:r>
              <a:rPr lang="ja-JP" altLang="en-US" dirty="0"/>
              <a:t>（かいさんぶつ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  seafood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お寿司（続き）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7493"/>
            <a:ext cx="262890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9" y="2159780"/>
            <a:ext cx="2628900" cy="1969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0" y="4495800"/>
            <a:ext cx="25812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43333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246697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404" y="2159780"/>
            <a:ext cx="461665" cy="2336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稲荷</a:t>
            </a:r>
            <a:r>
              <a:rPr lang="ja-JP" altLang="en-US" smtClean="0"/>
              <a:t>寿司（いなり）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8404" y="4495800"/>
            <a:ext cx="461665" cy="16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押しずし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7935" y="2243333"/>
            <a:ext cx="461665" cy="17077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ちらし寿司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79407" y="4595446"/>
            <a:ext cx="461665" cy="1219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五目ずし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11" y="5432547"/>
            <a:ext cx="1335218" cy="1000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469" y="6432672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押しずし</a:t>
            </a:r>
            <a:r>
              <a:rPr lang="en-US" altLang="ja-JP" dirty="0" smtClean="0"/>
              <a:t>= pressed sushi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89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4350</TotalTime>
  <Words>1509</Words>
  <Application>Microsoft Office PowerPoint</Application>
  <PresentationFormat>On-screen Show (4:3)</PresentationFormat>
  <Paragraphs>142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日本の食べ物（お米）</vt:lpstr>
      <vt:lpstr>お米</vt:lpstr>
      <vt:lpstr>ご飯</vt:lpstr>
      <vt:lpstr>具入りご飯</vt:lpstr>
      <vt:lpstr>お茶ずけ</vt:lpstr>
      <vt:lpstr> おかゆ　　雑炊、おじや</vt:lpstr>
      <vt:lpstr>ごはん料理</vt:lpstr>
      <vt:lpstr>お寿司</vt:lpstr>
      <vt:lpstr>お寿司（続き）</vt:lpstr>
      <vt:lpstr>どんぶり</vt:lpstr>
      <vt:lpstr>うな重</vt:lpstr>
      <vt:lpstr>やきめし</vt:lpstr>
      <vt:lpstr>もち米（Glutinous rice)</vt:lpstr>
      <vt:lpstr>もち米</vt:lpstr>
      <vt:lpstr>名産弁当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日本の食べ物（お米）</dc:title>
  <dc:creator>adelia@computechdata.com</dc:creator>
  <cp:lastModifiedBy>CSUMB</cp:lastModifiedBy>
  <cp:revision>48</cp:revision>
  <cp:lastPrinted>2013-12-03T03:52:38Z</cp:lastPrinted>
  <dcterms:created xsi:type="dcterms:W3CDTF">2013-11-30T03:51:38Z</dcterms:created>
  <dcterms:modified xsi:type="dcterms:W3CDTF">2013-12-03T17:55:30Z</dcterms:modified>
</cp:coreProperties>
</file>