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6" autoAdjust="0"/>
    <p:restoredTop sz="94660"/>
  </p:normalViewPr>
  <p:slideViewPr>
    <p:cSldViewPr snapToGrid="0">
      <p:cViewPr varScale="1">
        <p:scale>
          <a:sx n="62" d="100"/>
          <a:sy n="62" d="100"/>
        </p:scale>
        <p:origin x="96"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C3A048-88E8-47DF-A8C4-D2F0FF7BF57C}"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4B4DF-9AB8-4AA6-A0FA-CE7A1C422E91}" type="slidenum">
              <a:rPr lang="en-US" smtClean="0"/>
              <a:t>‹#›</a:t>
            </a:fld>
            <a:endParaRPr lang="en-US"/>
          </a:p>
        </p:txBody>
      </p:sp>
    </p:spTree>
    <p:extLst>
      <p:ext uri="{BB962C8B-B14F-4D97-AF65-F5344CB8AC3E}">
        <p14:creationId xmlns:p14="http://schemas.microsoft.com/office/powerpoint/2010/main" val="1456749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C3A048-88E8-47DF-A8C4-D2F0FF7BF57C}"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4B4DF-9AB8-4AA6-A0FA-CE7A1C422E91}" type="slidenum">
              <a:rPr lang="en-US" smtClean="0"/>
              <a:t>‹#›</a:t>
            </a:fld>
            <a:endParaRPr lang="en-US"/>
          </a:p>
        </p:txBody>
      </p:sp>
    </p:spTree>
    <p:extLst>
      <p:ext uri="{BB962C8B-B14F-4D97-AF65-F5344CB8AC3E}">
        <p14:creationId xmlns:p14="http://schemas.microsoft.com/office/powerpoint/2010/main" val="1039757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C3A048-88E8-47DF-A8C4-D2F0FF7BF57C}"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4B4DF-9AB8-4AA6-A0FA-CE7A1C422E91}" type="slidenum">
              <a:rPr lang="en-US" smtClean="0"/>
              <a:t>‹#›</a:t>
            </a:fld>
            <a:endParaRPr lang="en-US"/>
          </a:p>
        </p:txBody>
      </p:sp>
    </p:spTree>
    <p:extLst>
      <p:ext uri="{BB962C8B-B14F-4D97-AF65-F5344CB8AC3E}">
        <p14:creationId xmlns:p14="http://schemas.microsoft.com/office/powerpoint/2010/main" val="1934165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C3A048-88E8-47DF-A8C4-D2F0FF7BF57C}"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4B4DF-9AB8-4AA6-A0FA-CE7A1C422E91}" type="slidenum">
              <a:rPr lang="en-US" smtClean="0"/>
              <a:t>‹#›</a:t>
            </a:fld>
            <a:endParaRPr lang="en-US"/>
          </a:p>
        </p:txBody>
      </p:sp>
    </p:spTree>
    <p:extLst>
      <p:ext uri="{BB962C8B-B14F-4D97-AF65-F5344CB8AC3E}">
        <p14:creationId xmlns:p14="http://schemas.microsoft.com/office/powerpoint/2010/main" val="1855824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C3A048-88E8-47DF-A8C4-D2F0FF7BF57C}"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4B4DF-9AB8-4AA6-A0FA-CE7A1C422E91}" type="slidenum">
              <a:rPr lang="en-US" smtClean="0"/>
              <a:t>‹#›</a:t>
            </a:fld>
            <a:endParaRPr lang="en-US"/>
          </a:p>
        </p:txBody>
      </p:sp>
    </p:spTree>
    <p:extLst>
      <p:ext uri="{BB962C8B-B14F-4D97-AF65-F5344CB8AC3E}">
        <p14:creationId xmlns:p14="http://schemas.microsoft.com/office/powerpoint/2010/main" val="3623894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C3A048-88E8-47DF-A8C4-D2F0FF7BF57C}"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B4B4DF-9AB8-4AA6-A0FA-CE7A1C422E91}" type="slidenum">
              <a:rPr lang="en-US" smtClean="0"/>
              <a:t>‹#›</a:t>
            </a:fld>
            <a:endParaRPr lang="en-US"/>
          </a:p>
        </p:txBody>
      </p:sp>
    </p:spTree>
    <p:extLst>
      <p:ext uri="{BB962C8B-B14F-4D97-AF65-F5344CB8AC3E}">
        <p14:creationId xmlns:p14="http://schemas.microsoft.com/office/powerpoint/2010/main" val="1957553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C3A048-88E8-47DF-A8C4-D2F0FF7BF57C}" type="datetimeFigureOut">
              <a:rPr lang="en-US" smtClean="0"/>
              <a:t>8/31/2016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B4B4DF-9AB8-4AA6-A0FA-CE7A1C422E91}" type="slidenum">
              <a:rPr lang="en-US" smtClean="0"/>
              <a:t>‹#›</a:t>
            </a:fld>
            <a:endParaRPr lang="en-US"/>
          </a:p>
        </p:txBody>
      </p:sp>
    </p:spTree>
    <p:extLst>
      <p:ext uri="{BB962C8B-B14F-4D97-AF65-F5344CB8AC3E}">
        <p14:creationId xmlns:p14="http://schemas.microsoft.com/office/powerpoint/2010/main" val="1549093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C3A048-88E8-47DF-A8C4-D2F0FF7BF57C}" type="datetimeFigureOut">
              <a:rPr lang="en-US" smtClean="0"/>
              <a:t>8/31/2016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B4B4DF-9AB8-4AA6-A0FA-CE7A1C422E91}" type="slidenum">
              <a:rPr lang="en-US" smtClean="0"/>
              <a:t>‹#›</a:t>
            </a:fld>
            <a:endParaRPr lang="en-US"/>
          </a:p>
        </p:txBody>
      </p:sp>
    </p:spTree>
    <p:extLst>
      <p:ext uri="{BB962C8B-B14F-4D97-AF65-F5344CB8AC3E}">
        <p14:creationId xmlns:p14="http://schemas.microsoft.com/office/powerpoint/2010/main" val="662920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C3A048-88E8-47DF-A8C4-D2F0FF7BF57C}" type="datetimeFigureOut">
              <a:rPr lang="en-US" smtClean="0"/>
              <a:t>8/31/2016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B4B4DF-9AB8-4AA6-A0FA-CE7A1C422E91}" type="slidenum">
              <a:rPr lang="en-US" smtClean="0"/>
              <a:t>‹#›</a:t>
            </a:fld>
            <a:endParaRPr lang="en-US"/>
          </a:p>
        </p:txBody>
      </p:sp>
    </p:spTree>
    <p:extLst>
      <p:ext uri="{BB962C8B-B14F-4D97-AF65-F5344CB8AC3E}">
        <p14:creationId xmlns:p14="http://schemas.microsoft.com/office/powerpoint/2010/main" val="1310614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C3A048-88E8-47DF-A8C4-D2F0FF7BF57C}"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B4B4DF-9AB8-4AA6-A0FA-CE7A1C422E91}" type="slidenum">
              <a:rPr lang="en-US" smtClean="0"/>
              <a:t>‹#›</a:t>
            </a:fld>
            <a:endParaRPr lang="en-US"/>
          </a:p>
        </p:txBody>
      </p:sp>
    </p:spTree>
    <p:extLst>
      <p:ext uri="{BB962C8B-B14F-4D97-AF65-F5344CB8AC3E}">
        <p14:creationId xmlns:p14="http://schemas.microsoft.com/office/powerpoint/2010/main" val="1775302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C3A048-88E8-47DF-A8C4-D2F0FF7BF57C}"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B4B4DF-9AB8-4AA6-A0FA-CE7A1C422E91}" type="slidenum">
              <a:rPr lang="en-US" smtClean="0"/>
              <a:t>‹#›</a:t>
            </a:fld>
            <a:endParaRPr lang="en-US"/>
          </a:p>
        </p:txBody>
      </p:sp>
    </p:spTree>
    <p:extLst>
      <p:ext uri="{BB962C8B-B14F-4D97-AF65-F5344CB8AC3E}">
        <p14:creationId xmlns:p14="http://schemas.microsoft.com/office/powerpoint/2010/main" val="2721005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C3A048-88E8-47DF-A8C4-D2F0FF7BF57C}" type="datetimeFigureOut">
              <a:rPr lang="en-US" smtClean="0"/>
              <a:t>8/31/2016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B4B4DF-9AB8-4AA6-A0FA-CE7A1C422E91}" type="slidenum">
              <a:rPr lang="en-US" smtClean="0"/>
              <a:t>‹#›</a:t>
            </a:fld>
            <a:endParaRPr lang="en-US"/>
          </a:p>
        </p:txBody>
      </p:sp>
    </p:spTree>
    <p:extLst>
      <p:ext uri="{BB962C8B-B14F-4D97-AF65-F5344CB8AC3E}">
        <p14:creationId xmlns:p14="http://schemas.microsoft.com/office/powerpoint/2010/main" val="63113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latin typeface="+mn-lt"/>
              </a:rPr>
              <a:t>Sempai’s</a:t>
            </a:r>
            <a:r>
              <a:rPr lang="en-US" dirty="0" smtClean="0">
                <a:latin typeface="+mn-lt"/>
              </a:rPr>
              <a:t> Capstone</a:t>
            </a:r>
            <a:endParaRPr lang="en-US" dirty="0">
              <a:latin typeface="+mn-lt"/>
            </a:endParaRPr>
          </a:p>
        </p:txBody>
      </p:sp>
      <p:sp>
        <p:nvSpPr>
          <p:cNvPr id="3" name="Subtitle 2"/>
          <p:cNvSpPr>
            <a:spLocks noGrp="1"/>
          </p:cNvSpPr>
          <p:nvPr>
            <p:ph type="subTitle" idx="1"/>
          </p:nvPr>
        </p:nvSpPr>
        <p:spPr>
          <a:xfrm>
            <a:off x="1524000" y="4541002"/>
            <a:ext cx="9144000" cy="716797"/>
          </a:xfrm>
        </p:spPr>
        <p:txBody>
          <a:bodyPr/>
          <a:lstStyle/>
          <a:p>
            <a:r>
              <a:rPr lang="en-US" dirty="0" smtClean="0"/>
              <a:t>JAPN 403				</a:t>
            </a:r>
            <a:r>
              <a:rPr lang="en-US" dirty="0" err="1" smtClean="0"/>
              <a:t>Adelia</a:t>
            </a:r>
            <a:r>
              <a:rPr lang="en-US" dirty="0" smtClean="0"/>
              <a:t> </a:t>
            </a:r>
            <a:r>
              <a:rPr lang="en-US" dirty="0" err="1" smtClean="0"/>
              <a:t>Hornick</a:t>
            </a:r>
            <a:endParaRPr lang="en-US" dirty="0"/>
          </a:p>
        </p:txBody>
      </p:sp>
    </p:spTree>
    <p:extLst>
      <p:ext uri="{BB962C8B-B14F-4D97-AF65-F5344CB8AC3E}">
        <p14:creationId xmlns:p14="http://schemas.microsoft.com/office/powerpoint/2010/main" val="52729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83050" y="991892"/>
            <a:ext cx="9608950" cy="3785652"/>
          </a:xfrm>
          <a:prstGeom prst="rect">
            <a:avLst/>
          </a:prstGeom>
          <a:noFill/>
        </p:spPr>
        <p:txBody>
          <a:bodyPr wrap="square" rtlCol="0">
            <a:spAutoFit/>
          </a:bodyPr>
          <a:lstStyle/>
          <a:p>
            <a:endParaRPr lang="en-US" sz="4000" dirty="0" smtClean="0"/>
          </a:p>
          <a:p>
            <a:r>
              <a:rPr lang="en-US" sz="4000" dirty="0"/>
              <a:t>JULIO </a:t>
            </a:r>
            <a:r>
              <a:rPr lang="en-US" sz="4000" dirty="0" smtClean="0"/>
              <a:t>TELLEZ (2015)</a:t>
            </a:r>
          </a:p>
          <a:p>
            <a:endParaRPr lang="en-US" sz="4000" dirty="0" smtClean="0"/>
          </a:p>
          <a:p>
            <a:r>
              <a:rPr lang="en-US" sz="4000" dirty="0"/>
              <a:t>Understanding Cultures and Societies through Soccer in Japan, America and Mexico. </a:t>
            </a:r>
          </a:p>
        </p:txBody>
      </p:sp>
      <p:sp>
        <p:nvSpPr>
          <p:cNvPr id="3" name="TextBox 2"/>
          <p:cNvSpPr txBox="1"/>
          <p:nvPr/>
        </p:nvSpPr>
        <p:spPr>
          <a:xfrm>
            <a:off x="511444" y="991892"/>
            <a:ext cx="1564852" cy="2554545"/>
          </a:xfrm>
          <a:prstGeom prst="rect">
            <a:avLst/>
          </a:prstGeom>
          <a:noFill/>
        </p:spPr>
        <p:txBody>
          <a:bodyPr wrap="none" rtlCol="0">
            <a:spAutoFit/>
          </a:bodyPr>
          <a:lstStyle/>
          <a:p>
            <a:r>
              <a:rPr lang="en-US" sz="4000" dirty="0" smtClean="0"/>
              <a:t> </a:t>
            </a:r>
          </a:p>
          <a:p>
            <a:r>
              <a:rPr lang="en-US" sz="4000" dirty="0" smtClean="0"/>
              <a:t>Name:</a:t>
            </a:r>
          </a:p>
          <a:p>
            <a:endParaRPr lang="en-US" sz="4000" dirty="0"/>
          </a:p>
          <a:p>
            <a:r>
              <a:rPr lang="en-US" sz="4000" dirty="0" smtClean="0"/>
              <a:t>Title:</a:t>
            </a:r>
            <a:endParaRPr lang="en-US" sz="4000" dirty="0"/>
          </a:p>
        </p:txBody>
      </p:sp>
    </p:spTree>
    <p:extLst>
      <p:ext uri="{BB962C8B-B14F-4D97-AF65-F5344CB8AC3E}">
        <p14:creationId xmlns:p14="http://schemas.microsoft.com/office/powerpoint/2010/main" val="550796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3014" y="458114"/>
            <a:ext cx="10515600" cy="1325563"/>
          </a:xfrm>
        </p:spPr>
        <p:txBody>
          <a:bodyPr/>
          <a:lstStyle/>
          <a:p>
            <a:r>
              <a:rPr lang="en-US" dirty="0" smtClean="0"/>
              <a:t>Research Questions:</a:t>
            </a:r>
            <a:endParaRPr lang="en-US" dirty="0"/>
          </a:p>
        </p:txBody>
      </p:sp>
      <p:sp>
        <p:nvSpPr>
          <p:cNvPr id="3" name="Content Placeholder 2"/>
          <p:cNvSpPr>
            <a:spLocks noGrp="1"/>
          </p:cNvSpPr>
          <p:nvPr>
            <p:ph idx="1"/>
          </p:nvPr>
        </p:nvSpPr>
        <p:spPr>
          <a:xfrm>
            <a:off x="838200" y="2104595"/>
            <a:ext cx="10515600" cy="4351338"/>
          </a:xfrm>
        </p:spPr>
        <p:txBody>
          <a:bodyPr/>
          <a:lstStyle/>
          <a:p>
            <a:pPr marL="0" indent="0">
              <a:buNone/>
            </a:pPr>
            <a:r>
              <a:rPr lang="en-US" dirty="0" smtClean="0"/>
              <a:t>1.  </a:t>
            </a:r>
            <a:r>
              <a:rPr lang="en-US" dirty="0"/>
              <a:t>In what ways does soccer impact the lives of young people in these </a:t>
            </a:r>
            <a:r>
              <a:rPr lang="en-US" dirty="0" smtClean="0"/>
              <a:t>            three </a:t>
            </a:r>
            <a:r>
              <a:rPr lang="en-US" dirty="0"/>
              <a:t>nations?</a:t>
            </a:r>
            <a:r>
              <a:rPr lang="en-US" dirty="0" smtClean="0"/>
              <a:t/>
            </a:r>
            <a:br>
              <a:rPr lang="en-US" dirty="0" smtClean="0"/>
            </a:br>
            <a:r>
              <a:rPr lang="en-US" dirty="0" smtClean="0"/>
              <a:t/>
            </a:r>
            <a:br>
              <a:rPr lang="en-US" dirty="0" smtClean="0"/>
            </a:br>
            <a:r>
              <a:rPr lang="en-US" dirty="0"/>
              <a:t>2. What contributes to the popularity of soccer in these three countries and how are they different?</a:t>
            </a:r>
            <a:endParaRPr lang="en-US" dirty="0" smtClean="0"/>
          </a:p>
        </p:txBody>
      </p:sp>
    </p:spTree>
    <p:extLst>
      <p:ext uri="{BB962C8B-B14F-4D97-AF65-F5344CB8AC3E}">
        <p14:creationId xmlns:p14="http://schemas.microsoft.com/office/powerpoint/2010/main" val="2527396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3529" y="380623"/>
            <a:ext cx="8026831" cy="1325563"/>
          </a:xfrm>
        </p:spPr>
        <p:txBody>
          <a:bodyPr/>
          <a:lstStyle/>
          <a:p>
            <a:r>
              <a:rPr lang="en-US" dirty="0" smtClean="0"/>
              <a:t>Literature Review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Most Japanese people practice or watch for fun</a:t>
            </a:r>
          </a:p>
          <a:p>
            <a:r>
              <a:rPr lang="en-US" dirty="0" smtClean="0"/>
              <a:t>Americans stated that is a good option for exercise</a:t>
            </a:r>
          </a:p>
          <a:p>
            <a:r>
              <a:rPr lang="en-US" dirty="0" smtClean="0"/>
              <a:t> Large portion of Mexicans indicate they did because of the </a:t>
            </a:r>
          </a:p>
          <a:p>
            <a:pPr marL="0" indent="0">
              <a:buNone/>
            </a:pPr>
            <a:r>
              <a:rPr lang="en-US" dirty="0"/>
              <a:t> </a:t>
            </a:r>
            <a:r>
              <a:rPr lang="en-US" dirty="0" smtClean="0"/>
              <a:t>   excitement it generates </a:t>
            </a:r>
          </a:p>
          <a:p>
            <a:pPr marL="0" indent="0">
              <a:buNone/>
            </a:pPr>
            <a:r>
              <a:rPr lang="en-US" dirty="0"/>
              <a:t> </a:t>
            </a:r>
            <a:r>
              <a:rPr lang="en-US" dirty="0" smtClean="0"/>
              <a:t>   </a:t>
            </a:r>
          </a:p>
          <a:p>
            <a:pPr marL="0" indent="0">
              <a:buNone/>
            </a:pPr>
            <a:r>
              <a:rPr lang="en-US" sz="4400" dirty="0" smtClean="0">
                <a:latin typeface="+mj-lt"/>
              </a:rPr>
              <a:t>Soccer definition:</a:t>
            </a:r>
          </a:p>
          <a:p>
            <a:r>
              <a:rPr lang="en-US" dirty="0" smtClean="0"/>
              <a:t>Japanese: Fair play (learning to play together)</a:t>
            </a:r>
          </a:p>
          <a:p>
            <a:r>
              <a:rPr lang="en-US" dirty="0" smtClean="0"/>
              <a:t>American: Personal satisfaction</a:t>
            </a:r>
          </a:p>
          <a:p>
            <a:r>
              <a:rPr lang="en-US" dirty="0" smtClean="0"/>
              <a:t>Mexican: Business</a:t>
            </a:r>
          </a:p>
          <a:p>
            <a:pPr marL="0" indent="0">
              <a:buNone/>
            </a:pPr>
            <a:endParaRPr lang="en-US" dirty="0" smtClean="0"/>
          </a:p>
          <a:p>
            <a:endParaRPr lang="en-US" dirty="0"/>
          </a:p>
        </p:txBody>
      </p:sp>
    </p:spTree>
    <p:extLst>
      <p:ext uri="{BB962C8B-B14F-4D97-AF65-F5344CB8AC3E}">
        <p14:creationId xmlns:p14="http://schemas.microsoft.com/office/powerpoint/2010/main" val="3270463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3920" y="2025908"/>
            <a:ext cx="11081288" cy="4832092"/>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U.S. and Mexico soccer is perceived as a possible solution to the problem of drug addiction and other issues. </a:t>
            </a:r>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Japanese’s father influence does not seem to be strong, as in Mexico </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U.S. and Mexican believe that women were as competitive as men</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Japanese think that women are less competitive</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endParaRPr lang="en-US" sz="2800" dirty="0"/>
          </a:p>
        </p:txBody>
      </p:sp>
      <p:sp>
        <p:nvSpPr>
          <p:cNvPr id="3" name="TextBox 2"/>
          <p:cNvSpPr txBox="1"/>
          <p:nvPr/>
        </p:nvSpPr>
        <p:spPr>
          <a:xfrm>
            <a:off x="3812583" y="681926"/>
            <a:ext cx="1819409" cy="769441"/>
          </a:xfrm>
          <a:prstGeom prst="rect">
            <a:avLst/>
          </a:prstGeom>
          <a:noFill/>
        </p:spPr>
        <p:txBody>
          <a:bodyPr wrap="none" rtlCol="0">
            <a:spAutoFit/>
          </a:bodyPr>
          <a:lstStyle/>
          <a:p>
            <a:r>
              <a:rPr lang="en-US" sz="4400" dirty="0" smtClean="0"/>
              <a:t>Results</a:t>
            </a:r>
            <a:endParaRPr lang="en-US" sz="4400" dirty="0"/>
          </a:p>
        </p:txBody>
      </p:sp>
    </p:spTree>
    <p:extLst>
      <p:ext uri="{BB962C8B-B14F-4D97-AF65-F5344CB8AC3E}">
        <p14:creationId xmlns:p14="http://schemas.microsoft.com/office/powerpoint/2010/main" val="1204031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0963" y="2231757"/>
            <a:ext cx="11143281" cy="2246769"/>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During the World Cup, all of them strongly support their national team due to Nationalism, Patriotism and Pride, however, both Mexicans and Japanese will sometimes support other nations teams.  This is not so for the Americans.</a:t>
            </a:r>
          </a:p>
          <a:p>
            <a:r>
              <a:rPr lang="en-US" sz="2800" dirty="0"/>
              <a:t> </a:t>
            </a:r>
            <a:r>
              <a:rPr lang="en-US" sz="2800" dirty="0" smtClean="0"/>
              <a:t>     </a:t>
            </a:r>
            <a:endParaRPr lang="en-US" sz="2800" dirty="0"/>
          </a:p>
        </p:txBody>
      </p:sp>
      <p:sp>
        <p:nvSpPr>
          <p:cNvPr id="3" name="TextBox 2"/>
          <p:cNvSpPr txBox="1"/>
          <p:nvPr/>
        </p:nvSpPr>
        <p:spPr>
          <a:xfrm>
            <a:off x="3688597" y="681925"/>
            <a:ext cx="2735364" cy="769441"/>
          </a:xfrm>
          <a:prstGeom prst="rect">
            <a:avLst/>
          </a:prstGeom>
          <a:noFill/>
        </p:spPr>
        <p:txBody>
          <a:bodyPr wrap="none" rtlCol="0">
            <a:spAutoFit/>
          </a:bodyPr>
          <a:lstStyle/>
          <a:p>
            <a:r>
              <a:rPr lang="en-US" sz="4400" dirty="0" smtClean="0"/>
              <a:t>World Cup </a:t>
            </a:r>
            <a:endParaRPr lang="en-US" sz="4400" dirty="0"/>
          </a:p>
        </p:txBody>
      </p:sp>
    </p:spTree>
    <p:extLst>
      <p:ext uri="{BB962C8B-B14F-4D97-AF65-F5344CB8AC3E}">
        <p14:creationId xmlns:p14="http://schemas.microsoft.com/office/powerpoint/2010/main" val="3429230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91552" y="883403"/>
            <a:ext cx="2356479" cy="769441"/>
          </a:xfrm>
          <a:prstGeom prst="rect">
            <a:avLst/>
          </a:prstGeom>
          <a:noFill/>
        </p:spPr>
        <p:txBody>
          <a:bodyPr wrap="none" rtlCol="0">
            <a:spAutoFit/>
          </a:bodyPr>
          <a:lstStyle/>
          <a:p>
            <a:r>
              <a:rPr lang="en-US" sz="4400" dirty="0" smtClean="0"/>
              <a:t>Feedback</a:t>
            </a:r>
            <a:endParaRPr lang="en-US" sz="4400" dirty="0"/>
          </a:p>
        </p:txBody>
      </p:sp>
      <p:sp>
        <p:nvSpPr>
          <p:cNvPr id="3" name="TextBox 2"/>
          <p:cNvSpPr txBox="1"/>
          <p:nvPr/>
        </p:nvSpPr>
        <p:spPr>
          <a:xfrm>
            <a:off x="1053886" y="2479730"/>
            <a:ext cx="10166887" cy="954107"/>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Very good </a:t>
            </a:r>
            <a:r>
              <a:rPr lang="en-US" sz="2800" smtClean="0"/>
              <a:t>research and observations </a:t>
            </a:r>
            <a:r>
              <a:rPr lang="en-US" sz="2800" dirty="0" smtClean="0"/>
              <a:t>to understand the social </a:t>
            </a:r>
            <a:r>
              <a:rPr lang="en-US" sz="2800" smtClean="0"/>
              <a:t>and cultural </a:t>
            </a:r>
            <a:r>
              <a:rPr lang="en-US" sz="2800" dirty="0" smtClean="0"/>
              <a:t>differences between the three countries. </a:t>
            </a:r>
            <a:endParaRPr lang="en-US" sz="2800" dirty="0"/>
          </a:p>
        </p:txBody>
      </p:sp>
    </p:spTree>
    <p:extLst>
      <p:ext uri="{BB962C8B-B14F-4D97-AF65-F5344CB8AC3E}">
        <p14:creationId xmlns:p14="http://schemas.microsoft.com/office/powerpoint/2010/main" val="735940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129</TotalTime>
  <Words>220</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Sempai’s Capstone</vt:lpstr>
      <vt:lpstr>PowerPoint Presentation</vt:lpstr>
      <vt:lpstr>Research Questions:</vt:lpstr>
      <vt:lpstr>Literature Review</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Sempai’s Capstone</dc:title>
  <dc:creator>adelia@computechdata.com</dc:creator>
  <cp:lastModifiedBy>adelia@computechdata.com</cp:lastModifiedBy>
  <cp:revision>12</cp:revision>
  <dcterms:created xsi:type="dcterms:W3CDTF">2016-08-30T13:42:02Z</dcterms:created>
  <dcterms:modified xsi:type="dcterms:W3CDTF">2016-09-01T00:27:56Z</dcterms:modified>
</cp:coreProperties>
</file>