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5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9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6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4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9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6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720D-2976-4123-ACFE-75A15237F7EB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DCBD-FAF2-4999-B3F4-3CAE4C48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pan-talk.com/jt/new/the-most-embarrassing-thing-you-can-do-in-Japa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pruGMhc_TAhVJ8mMKHeMOBYkQjRwIBw&amp;url=https://ja.wikipedia.org/wiki/%E5%9B%9B%E3%81%AE%E5%AD%97&amp;psig=AFQjCNHe8vWfljvDSLQgwOVjVgVFiBjWYw&amp;ust=149373992486289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8944" y="2723634"/>
            <a:ext cx="5692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Japanese </a:t>
            </a:r>
            <a:r>
              <a:rPr lang="en-US" sz="5400" dirty="0" smtClean="0"/>
              <a:t>Customs &amp; Social Taboos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335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1282"/>
            <a:ext cx="10515600" cy="1325563"/>
          </a:xfrm>
        </p:spPr>
        <p:txBody>
          <a:bodyPr/>
          <a:lstStyle/>
          <a:p>
            <a:r>
              <a:rPr lang="en-US" sz="6600" dirty="0" smtClean="0"/>
              <a:t>		Take shoes off </a:t>
            </a:r>
            <a:endParaRPr lang="en-US" dirty="0"/>
          </a:p>
        </p:txBody>
      </p:sp>
      <p:pic>
        <p:nvPicPr>
          <p:cNvPr id="4" name="Content Placeholder 3" descr="http://www.japan-talk.com/images/jt/thumbnails/shoe-manners-in-Japan-27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648" y="365126"/>
            <a:ext cx="3263503" cy="3712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japan-talk.com/images/jt/thumbnails/bathroom-slippers-18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61" y="4553874"/>
            <a:ext cx="2754163" cy="2112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3250" y="951710"/>
            <a:ext cx="7226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Japanese never worn shoes in </a:t>
            </a:r>
            <a:r>
              <a:rPr lang="en-US" sz="2000" dirty="0"/>
              <a:t>someone's home or on Japanese traditional flooring (tatami mats).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is </a:t>
            </a:r>
            <a:r>
              <a:rPr lang="en-US" sz="2000" dirty="0"/>
              <a:t>expected to take your shoes off in a restaurant, hotel, hot spring resort </a:t>
            </a:r>
            <a:r>
              <a:rPr lang="en-US" sz="2000" dirty="0" smtClean="0"/>
              <a:t>or in other places.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Usually they provide a </a:t>
            </a:r>
            <a:r>
              <a:rPr lang="en-US" sz="2000" dirty="0"/>
              <a:t>place to put your </a:t>
            </a:r>
            <a:r>
              <a:rPr lang="en-US" sz="2000" dirty="0" smtClean="0"/>
              <a:t>shoes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195812" y="4553874"/>
            <a:ext cx="69135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are often different slippers for the bathroom. </a:t>
            </a:r>
            <a:endParaRPr lang="en-US" sz="2000" dirty="0" smtClean="0"/>
          </a:p>
          <a:p>
            <a:r>
              <a:rPr lang="en-US" sz="2000" dirty="0" smtClean="0"/>
              <a:t>Never </a:t>
            </a:r>
            <a:r>
              <a:rPr lang="en-US" sz="2000" dirty="0"/>
              <a:t>wear the normal slippers into the </a:t>
            </a:r>
            <a:r>
              <a:rPr lang="en-US" sz="2000" dirty="0" smtClean="0"/>
              <a:t>bathroom </a:t>
            </a:r>
            <a:r>
              <a:rPr lang="en-US" sz="2000" dirty="0"/>
              <a:t>(if </a:t>
            </a:r>
            <a:r>
              <a:rPr lang="en-US" sz="2000" dirty="0" smtClean="0"/>
              <a:t>slippers </a:t>
            </a:r>
            <a:r>
              <a:rPr lang="en-US" sz="2000" dirty="0"/>
              <a:t>are provided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Never </a:t>
            </a:r>
            <a:r>
              <a:rPr lang="en-US" sz="2000" dirty="0"/>
              <a:t>wear the </a:t>
            </a:r>
            <a:r>
              <a:rPr lang="en-US" sz="2000" dirty="0" smtClean="0"/>
              <a:t>bathroom </a:t>
            </a:r>
            <a:r>
              <a:rPr lang="en-US" sz="2000" dirty="0"/>
              <a:t>slippers </a:t>
            </a:r>
            <a:r>
              <a:rPr lang="en-US" sz="2000" dirty="0" smtClean="0"/>
              <a:t>outside of the bathroom.</a:t>
            </a:r>
            <a:endParaRPr lang="en-US" sz="2000" dirty="0"/>
          </a:p>
          <a:p>
            <a:r>
              <a:rPr lang="en-US" sz="2000" dirty="0" smtClean="0"/>
              <a:t>It's easy </a:t>
            </a:r>
            <a:r>
              <a:rPr lang="en-US" sz="2000" dirty="0"/>
              <a:t>to forget to take these </a:t>
            </a:r>
            <a:r>
              <a:rPr lang="en-US" sz="2000" dirty="0" smtClean="0"/>
              <a:t>off </a:t>
            </a:r>
            <a:r>
              <a:rPr lang="en-US" sz="2000" dirty="0"/>
              <a:t>as you leave the </a:t>
            </a:r>
            <a:r>
              <a:rPr lang="en-US" sz="2000" dirty="0" smtClean="0"/>
              <a:t>bathroom, and this </a:t>
            </a:r>
            <a:r>
              <a:rPr lang="en-US" sz="2000" dirty="0"/>
              <a:t>mistake </a:t>
            </a:r>
            <a:r>
              <a:rPr lang="en-US" sz="2000" dirty="0" smtClean="0"/>
              <a:t>is considered embar</a:t>
            </a:r>
            <a:r>
              <a:rPr lang="en-US" sz="2000" dirty="0" smtClean="0">
                <a:hlinkClick r:id="rId4"/>
              </a:rPr>
              <a:t>r</a:t>
            </a:r>
            <a:r>
              <a:rPr lang="en-US" sz="2000" dirty="0" smtClean="0"/>
              <a:t>assing.</a:t>
            </a:r>
            <a:endParaRPr lang="en-US" sz="2000" dirty="0"/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994400" y="2284454"/>
            <a:ext cx="2171700" cy="978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8711" y="2582926"/>
            <a:ext cx="71008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Why?</a:t>
            </a:r>
          </a:p>
          <a:p>
            <a:r>
              <a:rPr lang="en-US" sz="2000" b="1" dirty="0" smtClean="0"/>
              <a:t> </a:t>
            </a:r>
            <a:r>
              <a:rPr lang="en-US" sz="2000" dirty="0" smtClean="0"/>
              <a:t>In old times, Japanese had </a:t>
            </a:r>
            <a:r>
              <a:rPr lang="en-US" sz="2000" dirty="0"/>
              <a:t>a </a:t>
            </a:r>
            <a:r>
              <a:rPr lang="en-US" sz="2000" dirty="0" smtClean="0"/>
              <a:t>custom </a:t>
            </a:r>
            <a:r>
              <a:rPr lang="en-US" sz="2000" dirty="0"/>
              <a:t>of eating meals sitting on tatami </a:t>
            </a:r>
            <a:r>
              <a:rPr lang="en-US" sz="2000" dirty="0" smtClean="0"/>
              <a:t>mats (old times) and </a:t>
            </a:r>
            <a:r>
              <a:rPr lang="en-US" sz="2000" dirty="0"/>
              <a:t>not on chairs. </a:t>
            </a:r>
            <a:r>
              <a:rPr lang="en-US" sz="2000" dirty="0" smtClean="0"/>
              <a:t> In addition, they rolled </a:t>
            </a:r>
            <a:r>
              <a:rPr lang="en-US" sz="2000" dirty="0"/>
              <a:t>out the futon on which they sleep on the tatami floor. Therefore, they take their shoes off when entering the house to avoid </a:t>
            </a:r>
            <a:r>
              <a:rPr lang="en-US" sz="2000" dirty="0" smtClean="0"/>
              <a:t>bringing the dirty and germs from outside.</a:t>
            </a:r>
            <a:endParaRPr lang="en-US" sz="2000" dirty="0"/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29209" y="4798917"/>
            <a:ext cx="1294630" cy="8664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0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		Gift-Giving customs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1563688"/>
            <a:ext cx="5524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deeply rooted in </a:t>
            </a:r>
            <a:r>
              <a:rPr lang="en-US" dirty="0" smtClean="0"/>
              <a:t>tradition, </a:t>
            </a:r>
            <a:r>
              <a:rPr lang="en-US" dirty="0"/>
              <a:t>not only for social occasions, but also for social </a:t>
            </a:r>
            <a:r>
              <a:rPr lang="en-US" dirty="0" smtClean="0"/>
              <a:t>obligations such as business.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gifts are given </a:t>
            </a:r>
            <a:r>
              <a:rPr lang="en-US" dirty="0" smtClean="0"/>
              <a:t>on anniversaries, </a:t>
            </a:r>
            <a:r>
              <a:rPr lang="en-US" dirty="0"/>
              <a:t>weddings, births, graduations, and </a:t>
            </a:r>
            <a:r>
              <a:rPr lang="en-US" dirty="0" smtClean="0"/>
              <a:t>so on. </a:t>
            </a:r>
            <a:r>
              <a:rPr lang="en-US" dirty="0"/>
              <a:t>Children's achievements are also celebrated with </a:t>
            </a:r>
            <a:r>
              <a:rPr lang="en-US" dirty="0" smtClean="0"/>
              <a:t>gifts, usually with money in envelopes.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Companies spend large sums of money on gifts to their clients and </a:t>
            </a:r>
            <a:r>
              <a:rPr lang="en-US" dirty="0" smtClean="0"/>
              <a:t>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Different types of gifts are given on different occasions  (</a:t>
            </a:r>
            <a:r>
              <a:rPr lang="en-US" dirty="0" err="1" smtClean="0"/>
              <a:t>ochugen</a:t>
            </a:r>
            <a:r>
              <a:rPr lang="en-US" dirty="0" smtClean="0"/>
              <a:t> and </a:t>
            </a:r>
            <a:r>
              <a:rPr lang="en-US" dirty="0" err="1"/>
              <a:t>o</a:t>
            </a:r>
            <a:r>
              <a:rPr lang="en-US" dirty="0" err="1" smtClean="0"/>
              <a:t>seibo</a:t>
            </a:r>
            <a:r>
              <a:rPr lang="en-US" dirty="0" smtClean="0"/>
              <a:t>), common for co-workers, friends and relatives to exchange gifts. Also to their superior at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711" y="1690689"/>
            <a:ext cx="3375604" cy="2246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755" y="1845846"/>
            <a:ext cx="1612900" cy="200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91294"/>
            <a:ext cx="6210300" cy="1325563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	Gift Wrapping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92225"/>
            <a:ext cx="7086600" cy="3521075"/>
          </a:xfrm>
        </p:spPr>
        <p:txBody>
          <a:bodyPr>
            <a:noAutofit/>
          </a:bodyPr>
          <a:lstStyle/>
          <a:p>
            <a:r>
              <a:rPr lang="en-US" sz="2000" dirty="0" smtClean="0"/>
              <a:t>Japanese  relate to "wrapping the heart”, so gift is marked by thoughtfulness and consideration.</a:t>
            </a:r>
          </a:p>
          <a:p>
            <a:r>
              <a:rPr lang="en-US" sz="2000" dirty="0" smtClean="0"/>
              <a:t>The value of the gift is of less importance, much attention is given to the wrapping of presents.</a:t>
            </a:r>
          </a:p>
          <a:p>
            <a:r>
              <a:rPr lang="en-US" sz="2000" dirty="0" smtClean="0"/>
              <a:t>It is not just a paper bag and adhesive bows. It can be a real art, from a piece of paper to the Japanese craft of “</a:t>
            </a:r>
            <a:r>
              <a:rPr lang="en-US" sz="2000" dirty="0" err="1" smtClean="0"/>
              <a:t>furoshiki</a:t>
            </a:r>
            <a:r>
              <a:rPr lang="en-US" sz="2000" dirty="0" smtClean="0"/>
              <a:t>” (traditional Japanese wrapping-cloth).</a:t>
            </a:r>
          </a:p>
          <a:p>
            <a:r>
              <a:rPr lang="en-US" sz="2000" dirty="0" smtClean="0"/>
              <a:t>It is a form of art that can be made in the most beauty appearance, and it can wrap everything in all kind of shapes and forms that you can image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51" y="4813300"/>
            <a:ext cx="2696766" cy="191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" t="11412" r="-1" b="3224"/>
          <a:stretch/>
        </p:blipFill>
        <p:spPr>
          <a:xfrm>
            <a:off x="8331200" y="493712"/>
            <a:ext cx="3378200" cy="420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871" y="4813300"/>
            <a:ext cx="1825984" cy="1917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0" y="4940300"/>
            <a:ext cx="3378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		Number 4 avoided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951831"/>
            <a:ext cx="5765800" cy="4351338"/>
          </a:xfrm>
        </p:spPr>
        <p:txBody>
          <a:bodyPr/>
          <a:lstStyle/>
          <a:p>
            <a:r>
              <a:rPr lang="en-US" sz="2000" dirty="0" smtClean="0"/>
              <a:t>Number 4 is avoided because it sounds like the word death (</a:t>
            </a:r>
            <a:r>
              <a:rPr lang="en-US" sz="2000" dirty="0" err="1" smtClean="0"/>
              <a:t>shi</a:t>
            </a:r>
            <a:r>
              <a:rPr lang="en-US" sz="2000" dirty="0" smtClean="0"/>
              <a:t>, </a:t>
            </a:r>
            <a:r>
              <a:rPr lang="ja-JP" altLang="en-US" sz="2000" dirty="0" smtClean="0"/>
              <a:t>死）</a:t>
            </a:r>
            <a:endParaRPr lang="en-US" altLang="ja-JP" sz="2000" dirty="0" smtClean="0"/>
          </a:p>
          <a:p>
            <a:pPr lvl="1"/>
            <a:r>
              <a:rPr lang="en-US" sz="2000" dirty="0" smtClean="0"/>
              <a:t>24 can become </a:t>
            </a:r>
            <a:r>
              <a:rPr lang="en-US" sz="2000" dirty="0" err="1" smtClean="0"/>
              <a:t>nishi</a:t>
            </a:r>
            <a:r>
              <a:rPr lang="en-US" sz="2000" dirty="0" smtClean="0"/>
              <a:t>, double death (</a:t>
            </a:r>
            <a:r>
              <a:rPr lang="en-US" sz="2000" dirty="0" err="1" smtClean="0"/>
              <a:t>nishi</a:t>
            </a:r>
            <a:r>
              <a:rPr lang="en-US" sz="2000" dirty="0" smtClean="0"/>
              <a:t>, </a:t>
            </a:r>
            <a:r>
              <a:rPr lang="ja-JP" altLang="en-US" sz="2000" dirty="0" smtClean="0"/>
              <a:t>二死）</a:t>
            </a:r>
            <a:endParaRPr lang="en-US" altLang="ja-JP" sz="2000" dirty="0" smtClean="0"/>
          </a:p>
          <a:p>
            <a:pPr lvl="1"/>
            <a:r>
              <a:rPr lang="en-US" sz="2000" dirty="0" smtClean="0"/>
              <a:t>42 can be </a:t>
            </a:r>
            <a:r>
              <a:rPr lang="en-US" sz="2000" dirty="0" err="1" smtClean="0"/>
              <a:t>shini</a:t>
            </a:r>
            <a:r>
              <a:rPr lang="en-US" sz="2000" dirty="0" smtClean="0"/>
              <a:t>, meaning death (</a:t>
            </a:r>
            <a:r>
              <a:rPr lang="en-US" sz="2000" dirty="0" err="1" smtClean="0"/>
              <a:t>shini</a:t>
            </a:r>
            <a:r>
              <a:rPr lang="en-US" sz="2000" dirty="0" smtClean="0"/>
              <a:t>, </a:t>
            </a:r>
            <a:r>
              <a:rPr lang="ja-JP" altLang="en-US" sz="2000" dirty="0" smtClean="0"/>
              <a:t>死に</a:t>
            </a:r>
            <a:r>
              <a:rPr lang="en-US" altLang="ja-JP" sz="2000" dirty="0" smtClean="0"/>
              <a:t>) – also consider the “</a:t>
            </a:r>
            <a:r>
              <a:rPr lang="en-US" altLang="ja-JP" sz="2000" dirty="0" err="1" smtClean="0"/>
              <a:t>yakudoshi</a:t>
            </a:r>
            <a:r>
              <a:rPr lang="en-US" altLang="ja-JP" sz="2000" dirty="0" smtClean="0"/>
              <a:t>” (unlucky age for men)</a:t>
            </a:r>
          </a:p>
          <a:p>
            <a:pPr lvl="1"/>
            <a:r>
              <a:rPr lang="en-US" sz="2000" dirty="0" smtClean="0"/>
              <a:t>43 can become </a:t>
            </a:r>
            <a:r>
              <a:rPr lang="en-US" sz="2000" dirty="0" err="1" smtClean="0"/>
              <a:t>shisan</a:t>
            </a:r>
            <a:r>
              <a:rPr lang="en-US" sz="2000" dirty="0" smtClean="0"/>
              <a:t>, sounds like</a:t>
            </a:r>
            <a:r>
              <a:rPr lang="en-US" sz="2000" dirty="0"/>
              <a:t> </a:t>
            </a:r>
            <a:r>
              <a:rPr lang="en-US" sz="2000" dirty="0" smtClean="0"/>
              <a:t>stillbirth ( </a:t>
            </a:r>
            <a:r>
              <a:rPr lang="en-US" sz="2000" dirty="0" err="1" smtClean="0"/>
              <a:t>shizan</a:t>
            </a:r>
            <a:r>
              <a:rPr lang="en-US" sz="2000" dirty="0" smtClean="0"/>
              <a:t>, </a:t>
            </a:r>
            <a:r>
              <a:rPr lang="ja-JP" altLang="en-US" sz="2000" dirty="0" smtClean="0"/>
              <a:t>死産）</a:t>
            </a:r>
            <a:endParaRPr lang="en-US" altLang="ja-JP" sz="2000" dirty="0" smtClean="0"/>
          </a:p>
          <a:p>
            <a:pPr lvl="1"/>
            <a:r>
              <a:rPr lang="en-US" sz="2000" dirty="0" smtClean="0"/>
              <a:t>45 can be </a:t>
            </a:r>
            <a:r>
              <a:rPr lang="en-US" sz="2000" dirty="0" err="1" smtClean="0"/>
              <a:t>shigo</a:t>
            </a:r>
            <a:r>
              <a:rPr lang="en-US" sz="2000" dirty="0" smtClean="0"/>
              <a:t>, or after death (</a:t>
            </a:r>
            <a:r>
              <a:rPr lang="en-US" sz="2000" dirty="0" err="1" smtClean="0"/>
              <a:t>shigo</a:t>
            </a:r>
            <a:r>
              <a:rPr lang="en-US" sz="2000" dirty="0" smtClean="0"/>
              <a:t>, </a:t>
            </a:r>
            <a:r>
              <a:rPr lang="ja-JP" altLang="en-US" sz="2000" dirty="0" smtClean="0"/>
              <a:t>死後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lvl="1"/>
            <a:endParaRPr lang="en-US" altLang="ja-JP" sz="1600" dirty="0"/>
          </a:p>
          <a:p>
            <a:pPr lvl="1"/>
            <a:r>
              <a:rPr lang="en-US" altLang="ja-JP" sz="2000" dirty="0" smtClean="0"/>
              <a:t>Elevators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will often missing the 4th floor</a:t>
            </a:r>
            <a:endParaRPr lang="en-US" altLang="ja-JP" sz="2000" dirty="0"/>
          </a:p>
          <a:p>
            <a:pPr marL="457200" lvl="1" indent="0">
              <a:buNone/>
            </a:pPr>
            <a:endParaRPr lang="en-US" altLang="ja-JP" sz="1600" dirty="0" smtClean="0"/>
          </a:p>
          <a:p>
            <a:endParaRPr lang="en-US" sz="2000" dirty="0"/>
          </a:p>
        </p:txBody>
      </p:sp>
      <p:sp>
        <p:nvSpPr>
          <p:cNvPr id="13" name="AutoShape 7" descr="Image result for 四番を避ける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99050" y="134937"/>
            <a:ext cx="1905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993900"/>
            <a:ext cx="3568700" cy="3962400"/>
          </a:xfrm>
        </p:spPr>
      </p:pic>
    </p:spTree>
    <p:extLst>
      <p:ext uri="{BB962C8B-B14F-4D97-AF65-F5344CB8AC3E}">
        <p14:creationId xmlns:p14="http://schemas.microsoft.com/office/powerpoint/2010/main" val="21116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375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Office Theme</vt:lpstr>
      <vt:lpstr>PowerPoint Presentation</vt:lpstr>
      <vt:lpstr>  Take shoes off </vt:lpstr>
      <vt:lpstr>  Gift-Giving customs </vt:lpstr>
      <vt:lpstr> Gift Wrapping  </vt:lpstr>
      <vt:lpstr>   Number 4 avoided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Custom</dc:title>
  <dc:creator>adelia@computechdata.com</dc:creator>
  <cp:lastModifiedBy>adelia@computechdata.com</cp:lastModifiedBy>
  <cp:revision>18</cp:revision>
  <dcterms:created xsi:type="dcterms:W3CDTF">2017-05-01T15:20:42Z</dcterms:created>
  <dcterms:modified xsi:type="dcterms:W3CDTF">2017-05-01T22:27:13Z</dcterms:modified>
</cp:coreProperties>
</file>